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9.xml" ContentType="application/vnd.openxmlformats-officedocument.presentationml.notes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2.xml" ContentType="application/vnd.openxmlformats-officedocument.presentationml.notes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Pays de la Loire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Jack Jaeger</a:t>
            </a:r>
          </a:p>
        </p:txBody>
      </p:sp>
      <p:sp>
        <p:nvSpPr>
          <p:cNvPr id="25" name="Shape 25"/>
          <p:cNvSpPr/>
          <p:nvPr/>
        </p:nvSpPr>
        <p:spPr>
          <a:xfrm>
            <a:off x="2948767" y="82625"/>
            <a:ext cx="3246464" cy="2752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6" name="Shape 26"/>
          <p:cNvSpPr/>
          <p:nvPr/>
        </p:nvSpPr>
        <p:spPr>
          <a:xfrm>
            <a:off x="3029754" y="4361004"/>
            <a:ext cx="3084491" cy="235552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Tourisme:</a:t>
            </a:r>
          </a:p>
          <a:p>
            <a:pPr lvl="0" rtl="0">
              <a:buNone/>
            </a:pPr>
            <a:r>
              <a:rPr lang="en"/>
              <a:t>-Nantes		-Le Puy de Fou</a:t>
            </a:r>
          </a:p>
          <a:p>
            <a:pPr lvl="0" rtl="0">
              <a:buNone/>
            </a:pPr>
            <a:r>
              <a:rPr lang="en"/>
              <a:t>-La Loire	-Zoo de la Flèche</a:t>
            </a:r>
          </a:p>
          <a:p>
            <a:endParaRPr/>
          </a:p>
          <a:p>
            <a:pPr lvl="0" rtl="0">
              <a:buNone/>
            </a:pPr>
            <a:r>
              <a:rPr lang="en"/>
              <a:t>Fêtes</a:t>
            </a:r>
          </a:p>
          <a:p>
            <a:pPr lvl="0" rtl="0"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Le Mans course moto de 24 heures</a:t>
            </a:r>
          </a:p>
          <a:p>
            <a:pPr lvl="0" rtl="0"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Le Vendée Globe Yacht</a:t>
            </a:r>
          </a:p>
          <a:p>
            <a:pPr lvl="0" rtl="0"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Le Festival de la Rose à Doué la Fontaine</a:t>
            </a:r>
          </a:p>
        </p:txBody>
      </p:sp>
      <p:sp>
        <p:nvSpPr>
          <p:cNvPr id="92" name="Shape 92"/>
          <p:cNvSpPr/>
          <p:nvPr/>
        </p:nvSpPr>
        <p:spPr>
          <a:xfrm>
            <a:off x="2971712" y="108362"/>
            <a:ext cx="1906104" cy="199290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93" name="Shape 93"/>
          <p:cNvSpPr/>
          <p:nvPr/>
        </p:nvSpPr>
        <p:spPr>
          <a:xfrm>
            <a:off x="5495087" y="1600200"/>
            <a:ext cx="3307641" cy="255703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Arguments pour visiter cette région</a:t>
            </a:r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Visiter cette région parce que:</a:t>
            </a:r>
          </a:p>
          <a:p>
            <a:pPr lvl="0" rtl="0">
              <a:buNone/>
            </a:pPr>
            <a:r>
              <a:rPr lang="en"/>
              <a:t>-il y a de la bonne nourriture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il est un lieu historique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et quelque chose se passe toujours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"France Regions." </a:t>
            </a:r>
            <a:r>
              <a:rPr lang="en" sz="1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World Leaders Index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N.p., n.d. Web. 12 Aug 2012. &lt;http://www.worldleadersindex.org/EuropeRegions/FrenchRegions.html&gt;.</a:t>
            </a:r>
          </a:p>
          <a:p>
            <a:endParaRPr/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"Geography of the Loire Valley." </a:t>
            </a:r>
            <a:r>
              <a:rPr lang="en" sz="1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ExperienceLoire.com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N.p., n.d. Web. 14 Aug 2012. &lt;http://www.experienceloire.com/vdlmap.htm</a:t>
            </a:r>
          </a:p>
          <a:p>
            <a:endParaRPr/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"Pays de la Loire." </a:t>
            </a:r>
            <a:r>
              <a:rPr lang="en" sz="1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France.com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N.p., n.d. Web. 14 Aug 2012. &lt;http://web.france.com/story/pays_de_la_loire/2003/11/pays_de_la_loire_geography&gt;.</a:t>
            </a:r>
          </a:p>
          <a:p>
            <a:endParaRPr/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"Travel." </a:t>
            </a:r>
            <a:r>
              <a:rPr lang="en" sz="1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France Today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N.p., n.d. Web. 13 Aug 2012. &lt;http://www.francetoday.com/travel/regions/pays-de-la-loire/&gt;.</a:t>
            </a:r>
          </a:p>
          <a:p>
            <a:endParaRPr/>
          </a:p>
          <a:p>
            <a:pPr lvl="0" rtl="0">
              <a:buNone/>
            </a:pPr>
            <a:r>
              <a:rPr lang="en" sz="1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Wikipedia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N.p., n.d. Web. 12 Aug 2012. &lt;http://en.wikipedia.org/wiki/File:Blason_région_fr_Pays-de-la-Loire.svg&gt;.</a:t>
            </a:r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"/>
              <a:t>Pays de la Loire</a:t>
            </a:r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457199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
-La capitale est Nantes</a:t>
            </a:r>
          </a:p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4942225" y="1803593"/>
            <a:ext cx="2964622" cy="325081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4" name="Shape 34"/>
          <p:cNvSpPr/>
          <p:nvPr/>
        </p:nvSpPr>
        <p:spPr>
          <a:xfrm>
            <a:off x="457199" y="3754142"/>
            <a:ext cx="4248322" cy="255986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Situation Géographique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-La Loire passe par le milieu de</a:t>
            </a:r>
          </a:p>
          <a:p>
            <a:pPr lvl="0" rtl="0">
              <a:buNone/>
            </a:pPr>
            <a:r>
              <a:rPr lang="en"/>
              <a:t>la région</a:t>
            </a:r>
          </a:p>
          <a:p>
            <a:endParaRPr/>
          </a:p>
          <a:p>
            <a:pPr lvl="0" rtl="0">
              <a:buNone/>
            </a:pPr>
            <a:r>
              <a:rPr lang="en"/>
              <a:t>-Un peu de Pays de la Loire est sur la côte de l'Atlantique</a:t>
            </a:r>
          </a:p>
          <a:p>
            <a:endParaRPr/>
          </a:p>
          <a:p>
            <a:pPr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Pays de la Loire a une vallée de la rivière qui la traverse,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Clr>
                <a:srgbClr val="000000"/>
              </a:buClr>
              <a:buSzPct val="30555"/>
              <a:buFont typeface="Arial"/>
              <a:buNone/>
            </a:pPr>
            <a:r>
              <a:rPr lang="en"/>
              <a:t>Situation Géographique</a:t>
            </a:r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>
            <a:off x="5839819" y="3017852"/>
            <a:ext cx="2846980" cy="213239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8" name="Shape 48"/>
          <p:cNvSpPr/>
          <p:nvPr/>
        </p:nvSpPr>
        <p:spPr>
          <a:xfrm>
            <a:off x="457200" y="2316800"/>
            <a:ext cx="4857750" cy="32385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Description Politique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Villes Principales:</a:t>
            </a:r>
          </a:p>
          <a:p>
            <a:pPr lvl="0" rtl="0">
              <a:buNone/>
            </a:pPr>
            <a:r>
              <a:rPr lang="en"/>
              <a:t>-Nantes</a:t>
            </a:r>
          </a:p>
          <a:p>
            <a:pPr lvl="0" rtl="0">
              <a:buNone/>
            </a:pPr>
            <a:r>
              <a:rPr lang="en"/>
              <a:t>-Angers</a:t>
            </a:r>
          </a:p>
          <a:p>
            <a:pPr lvl="0" rtl="0">
              <a:buNone/>
            </a:pPr>
            <a:r>
              <a:rPr lang="en"/>
              <a:t>-Le Mans</a:t>
            </a:r>
          </a:p>
          <a:p>
            <a:pPr lvl="0" rtl="0">
              <a:buNone/>
            </a:pPr>
            <a:r>
              <a:rPr lang="en"/>
              <a:t>-Saint-Nazaire</a:t>
            </a:r>
          </a:p>
          <a:p>
            <a:pPr lvl="0" rtl="0">
              <a:buNone/>
            </a:pPr>
            <a:r>
              <a:rPr lang="en"/>
              <a:t>-Cholet</a:t>
            </a:r>
          </a:p>
          <a:p>
            <a:pPr lvl="0" rtl="0">
              <a:buNone/>
            </a:pPr>
            <a:r>
              <a:rPr lang="en"/>
              <a:t>-La Roche-sur-Yon </a:t>
            </a:r>
          </a:p>
          <a:p>
            <a:pPr>
              <a:buNone/>
            </a:pPr>
            <a:r>
              <a:rPr lang="en"/>
              <a:t>-Laval</a:t>
            </a:r>
          </a:p>
        </p:txBody>
      </p:sp>
      <p:sp>
        <p:nvSpPr>
          <p:cNvPr id="55" name="Shape 55"/>
          <p:cNvSpPr/>
          <p:nvPr/>
        </p:nvSpPr>
        <p:spPr>
          <a:xfrm>
            <a:off x="3814933" y="1600200"/>
            <a:ext cx="4871866" cy="39721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Description Politique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Les cinq departements sont:</a:t>
            </a:r>
          </a:p>
          <a:p>
            <a:pPr lvl="0" indent="457200" rtl="0"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Loire Atlantique   -La Vendée   -La Mayenne</a:t>
            </a:r>
          </a:p>
          <a:p>
            <a:pPr lvl="0" indent="457200" rtl="0"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La Sarthe	   -Le Maine-et-Loire</a:t>
            </a:r>
          </a:p>
          <a:p>
            <a:endParaRPr/>
          </a:p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Le président est Jacques Auxiette</a:t>
            </a:r>
          </a:p>
          <a:p>
            <a:endParaRPr/>
          </a:p>
          <a:p>
            <a:pPr lvl="0" rtl="0">
              <a:buNone/>
            </a:pPr>
            <a:r>
              <a:rPr lang="en"/>
              <a:t>Produits:	-(wines)		-(dairy products)	-(ships)</a:t>
            </a:r>
          </a:p>
          <a:p>
            <a:endParaRPr/>
          </a:p>
        </p:txBody>
      </p:sp>
      <p:sp>
        <p:nvSpPr>
          <p:cNvPr id="62" name="Shape 62"/>
          <p:cNvSpPr/>
          <p:nvPr/>
        </p:nvSpPr>
        <p:spPr>
          <a:xfrm>
            <a:off x="5633100" y="180350"/>
            <a:ext cx="2247900" cy="19431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-Les Romains sont arrivés en 52 B.C.</a:t>
            </a:r>
          </a:p>
          <a:p>
            <a:endParaRPr/>
          </a:p>
          <a:p>
            <a:pPr lvl="0" rtl="0"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Vikings (invaded) au 9ème (century)</a:t>
            </a:r>
          </a:p>
          <a:p>
            <a:endParaRPr/>
          </a:p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-Résisté à la révolution française en 1789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Personnages Célèbres:</a:t>
            </a:r>
          </a:p>
          <a:p>
            <a:pPr lvl="0" rtl="0">
              <a:buNone/>
            </a:pPr>
            <a:r>
              <a:rPr lang="en"/>
              <a:t>-Anne de Bretagne</a:t>
            </a:r>
          </a:p>
          <a:p>
            <a:pPr lvl="0" rtl="0"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Paul de la Gironière</a:t>
            </a:r>
          </a:p>
          <a:p>
            <a:pPr lvl="0" rtl="0">
              <a:buNone/>
            </a:pPr>
            <a:r>
              <a:rPr lang="en"/>
              <a:t>-Jacques Demy</a:t>
            </a:r>
          </a:p>
          <a:p>
            <a:pPr>
              <a:buNone/>
            </a:pPr>
            <a:r>
              <a:rPr lang="en"/>
              <a:t>-</a:t>
            </a:r>
            <a:r>
              <a:rPr lang="en">
                <a:solidFill>
                  <a:srgbClr val="000000"/>
                </a:solidFill>
              </a:rPr>
              <a:t>Paul Ladmirault</a:t>
            </a:r>
          </a:p>
        </p:txBody>
      </p:sp>
      <p:sp>
        <p:nvSpPr>
          <p:cNvPr id="75" name="Shape 75"/>
          <p:cNvSpPr/>
          <p:nvPr/>
        </p:nvSpPr>
        <p:spPr>
          <a:xfrm>
            <a:off x="1037887" y="4492682"/>
            <a:ext cx="1500101" cy="207521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76" name="Shape 76"/>
          <p:cNvSpPr/>
          <p:nvPr/>
        </p:nvSpPr>
        <p:spPr>
          <a:xfrm>
            <a:off x="4186387" y="4156350"/>
            <a:ext cx="3146345" cy="22990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77" name="Shape 77"/>
          <p:cNvSpPr/>
          <p:nvPr/>
        </p:nvSpPr>
        <p:spPr>
          <a:xfrm>
            <a:off x="5102675" y="274637"/>
            <a:ext cx="2857500" cy="32861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Cuisine: </a:t>
            </a:r>
          </a:p>
          <a:p>
            <a:pPr lvl="0" rtl="0">
              <a:buNone/>
            </a:pPr>
            <a:r>
              <a:rPr lang="en"/>
              <a:t>-Petit beurre biscuit</a:t>
            </a:r>
          </a:p>
          <a:p>
            <a:pPr lvl="0" rtl="0">
              <a:buNone/>
            </a:pPr>
            <a:r>
              <a:rPr lang="en"/>
              <a:t>-Fleurs de sel</a:t>
            </a:r>
          </a:p>
          <a:p>
            <a:pPr lvl="0" rtl="0">
              <a:buNone/>
            </a:pPr>
            <a:r>
              <a:rPr lang="en"/>
              <a:t>-Rillettes de porc</a:t>
            </a:r>
          </a:p>
          <a:p>
            <a:pPr lvl="0" rtl="0">
              <a:buNone/>
            </a:pPr>
            <a:r>
              <a:rPr lang="en"/>
              <a:t>-Beurre blanc sauce</a:t>
            </a:r>
          </a:p>
          <a:p>
            <a:pPr>
              <a:buNone/>
            </a:pPr>
            <a:r>
              <a:rPr lang="en"/>
              <a:t>-Port salut fromage</a:t>
            </a:r>
          </a:p>
        </p:txBody>
      </p:sp>
      <p:sp>
        <p:nvSpPr>
          <p:cNvPr id="84" name="Shape 84"/>
          <p:cNvSpPr/>
          <p:nvPr/>
        </p:nvSpPr>
        <p:spPr>
          <a:xfrm>
            <a:off x="4701325" y="179687"/>
            <a:ext cx="3457155" cy="301807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5" name="Shape 85"/>
          <p:cNvSpPr/>
          <p:nvPr/>
        </p:nvSpPr>
        <p:spPr>
          <a:xfrm>
            <a:off x="4085668" y="3361093"/>
            <a:ext cx="3496906" cy="349690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Microsoft Macintosh PowerPoint</Application>
  <PresentationFormat>On-screen Show (4:3)</PresentationFormat>
  <Paragraphs>74</Paragraphs>
  <Slides>12</Slides>
  <Notes>12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/>
      <vt:lpstr>Pays de la Loire</vt:lpstr>
      <vt:lpstr>Pays de la Loire</vt:lpstr>
      <vt:lpstr>Situation Géographique</vt:lpstr>
      <vt:lpstr>Situation Géographique</vt:lpstr>
      <vt:lpstr>Description Politique</vt:lpstr>
      <vt:lpstr>Description Politique</vt:lpstr>
      <vt:lpstr>Histoire</vt:lpstr>
      <vt:lpstr>Histoire</vt:lpstr>
      <vt:lpstr>Culture</vt:lpstr>
      <vt:lpstr>Culture</vt:lpstr>
      <vt:lpstr>Arguments pour visiter cette région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Pays de la Loire</dc:title>
  <cp:lastModifiedBy>user</cp:lastModifiedBy>
  <cp:revision>1</cp:revision>
  <dcterms:created xsi:type="dcterms:W3CDTF">2012-09-04T01:52:22Z</dcterms:created>
  <dcterms:modified xsi:type="dcterms:W3CDTF">2012-09-04T01:52:38Z</dcterms:modified>
</cp:coreProperties>
</file>